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65"/>
  </p:notesMasterIdLst>
  <p:sldIdLst>
    <p:sldId id="300" r:id="rId3"/>
    <p:sldId id="332" r:id="rId4"/>
    <p:sldId id="323" r:id="rId5"/>
    <p:sldId id="338" r:id="rId6"/>
    <p:sldId id="324" r:id="rId7"/>
    <p:sldId id="342" r:id="rId8"/>
    <p:sldId id="325" r:id="rId9"/>
    <p:sldId id="347" r:id="rId10"/>
    <p:sldId id="348" r:id="rId11"/>
    <p:sldId id="349" r:id="rId12"/>
    <p:sldId id="326" r:id="rId13"/>
    <p:sldId id="256" r:id="rId14"/>
    <p:sldId id="257" r:id="rId15"/>
    <p:sldId id="327" r:id="rId16"/>
    <p:sldId id="357" r:id="rId17"/>
    <p:sldId id="328" r:id="rId18"/>
    <p:sldId id="362" r:id="rId19"/>
    <p:sldId id="329" r:id="rId20"/>
    <p:sldId id="367" r:id="rId21"/>
    <p:sldId id="330" r:id="rId22"/>
    <p:sldId id="295" r:id="rId23"/>
    <p:sldId id="307" r:id="rId24"/>
    <p:sldId id="331" r:id="rId25"/>
    <p:sldId id="322" r:id="rId26"/>
    <p:sldId id="321" r:id="rId27"/>
    <p:sldId id="302" r:id="rId28"/>
    <p:sldId id="320" r:id="rId29"/>
    <p:sldId id="319" r:id="rId30"/>
    <p:sldId id="368" r:id="rId31"/>
    <p:sldId id="369" r:id="rId32"/>
    <p:sldId id="370" r:id="rId33"/>
    <p:sldId id="309" r:id="rId34"/>
    <p:sldId id="376" r:id="rId35"/>
    <p:sldId id="377" r:id="rId36"/>
    <p:sldId id="378" r:id="rId37"/>
    <p:sldId id="379" r:id="rId38"/>
    <p:sldId id="371" r:id="rId39"/>
    <p:sldId id="311" r:id="rId40"/>
    <p:sldId id="380" r:id="rId41"/>
    <p:sldId id="381" r:id="rId42"/>
    <p:sldId id="382" r:id="rId43"/>
    <p:sldId id="372" r:id="rId44"/>
    <p:sldId id="383" r:id="rId45"/>
    <p:sldId id="384" r:id="rId46"/>
    <p:sldId id="385" r:id="rId47"/>
    <p:sldId id="333" r:id="rId48"/>
    <p:sldId id="313" r:id="rId49"/>
    <p:sldId id="374" r:id="rId50"/>
    <p:sldId id="315" r:id="rId51"/>
    <p:sldId id="393" r:id="rId52"/>
    <p:sldId id="363" r:id="rId53"/>
    <p:sldId id="387" r:id="rId54"/>
    <p:sldId id="388" r:id="rId55"/>
    <p:sldId id="389" r:id="rId56"/>
    <p:sldId id="365" r:id="rId57"/>
    <p:sldId id="339" r:id="rId58"/>
    <p:sldId id="366" r:id="rId59"/>
    <p:sldId id="394" r:id="rId60"/>
    <p:sldId id="391" r:id="rId61"/>
    <p:sldId id="392" r:id="rId62"/>
    <p:sldId id="395" r:id="rId63"/>
    <p:sldId id="396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3" autoAdjust="0"/>
    <p:restoredTop sz="94660"/>
  </p:normalViewPr>
  <p:slideViewPr>
    <p:cSldViewPr snapToGrid="0">
      <p:cViewPr varScale="1">
        <p:scale>
          <a:sx n="62" d="100"/>
          <a:sy n="62" d="100"/>
        </p:scale>
        <p:origin x="48" y="1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A1469-125F-4378-89BD-AD9A130CEF70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50150-9D3C-4535-AEAE-7DA37FB95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39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45B67-4F03-44B0-856C-21483CE0779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943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45B67-4F03-44B0-856C-21483CE0779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205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rgbClr val="E8BF6A"/>
                </a:solidFill>
                <a:effectLst/>
              </a:rPr>
              <a:t>&lt;?</a:t>
            </a:r>
            <a:r>
              <a:rPr lang="en-US" altLang="ko-KR">
                <a:solidFill>
                  <a:srgbClr val="BABABA"/>
                </a:solidFill>
                <a:effectLst/>
              </a:rPr>
              <a:t>xml version</a:t>
            </a:r>
            <a:r>
              <a:rPr lang="en-US" altLang="ko-KR">
                <a:solidFill>
                  <a:srgbClr val="6A8759"/>
                </a:solidFill>
                <a:effectLst/>
              </a:rPr>
              <a:t>="1.0" </a:t>
            </a:r>
            <a:r>
              <a:rPr lang="en-US" altLang="ko-KR">
                <a:solidFill>
                  <a:srgbClr val="BABABA"/>
                </a:solidFill>
                <a:effectLst/>
              </a:rPr>
              <a:t>encoding</a:t>
            </a:r>
            <a:r>
              <a:rPr lang="en-US" altLang="ko-KR">
                <a:solidFill>
                  <a:srgbClr val="6A8759"/>
                </a:solidFill>
                <a:effectLst/>
              </a:rPr>
              <a:t>="utf-8"</a:t>
            </a:r>
            <a:r>
              <a:rPr lang="en-US" altLang="ko-KR">
                <a:solidFill>
                  <a:srgbClr val="E8BF6A"/>
                </a:solidFill>
                <a:effectLst/>
              </a:rPr>
              <a:t>?&gt;</a:t>
            </a:r>
            <a:br>
              <a:rPr lang="en-US" altLang="ko-KR">
                <a:solidFill>
                  <a:srgbClr val="E8BF6A"/>
                </a:solidFill>
                <a:effectLst/>
              </a:rPr>
            </a:br>
            <a:r>
              <a:rPr lang="en-US" altLang="ko-KR">
                <a:solidFill>
                  <a:srgbClr val="E8BF6A"/>
                </a:solidFill>
                <a:effectLst/>
              </a:rPr>
              <a:t>&lt;LinearLayout </a:t>
            </a:r>
            <a:r>
              <a:rPr lang="en-US" altLang="ko-KR">
                <a:solidFill>
                  <a:srgbClr val="BABABA"/>
                </a:solidFill>
                <a:effectLst/>
              </a:rPr>
              <a:t>xmlns: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6A8759"/>
                </a:solidFill>
                <a:effectLst/>
              </a:rPr>
              <a:t>="http://schemas.android.com/apk/res/android"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</a:t>
            </a:r>
            <a:r>
              <a:rPr lang="en-US" altLang="ko-KR">
                <a:solidFill>
                  <a:srgbClr val="BABABA"/>
                </a:solidFill>
                <a:effectLst/>
              </a:rPr>
              <a:t>xmlns:</a:t>
            </a:r>
            <a:r>
              <a:rPr lang="en-US" altLang="ko-KR">
                <a:solidFill>
                  <a:srgbClr val="9876AA"/>
                </a:solidFill>
                <a:effectLst/>
              </a:rPr>
              <a:t>app</a:t>
            </a:r>
            <a:r>
              <a:rPr lang="en-US" altLang="ko-KR">
                <a:solidFill>
                  <a:srgbClr val="6A8759"/>
                </a:solidFill>
                <a:effectLst/>
              </a:rPr>
              <a:t>="http://schemas.android.com/apk/res-auto"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</a:t>
            </a:r>
            <a:r>
              <a:rPr lang="en-US" altLang="ko-KR">
                <a:solidFill>
                  <a:srgbClr val="BABABA"/>
                </a:solidFill>
                <a:effectLst/>
              </a:rPr>
              <a:t>xmlns:</a:t>
            </a:r>
            <a:r>
              <a:rPr lang="en-US" altLang="ko-KR">
                <a:solidFill>
                  <a:srgbClr val="9876AA"/>
                </a:solidFill>
                <a:effectLst/>
              </a:rPr>
              <a:t>tools</a:t>
            </a:r>
            <a:r>
              <a:rPr lang="en-US" altLang="ko-KR">
                <a:solidFill>
                  <a:srgbClr val="6A8759"/>
                </a:solidFill>
                <a:effectLst/>
              </a:rPr>
              <a:t>="http://schemas.android.com/tools"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:layout_width</a:t>
            </a:r>
            <a:r>
              <a:rPr lang="en-US" altLang="ko-KR">
                <a:solidFill>
                  <a:srgbClr val="6A8759"/>
                </a:solidFill>
                <a:effectLst/>
              </a:rPr>
              <a:t>="match_parent"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:layout_height</a:t>
            </a:r>
            <a:r>
              <a:rPr lang="en-US" altLang="ko-KR">
                <a:solidFill>
                  <a:srgbClr val="6A8759"/>
                </a:solidFill>
                <a:effectLst/>
              </a:rPr>
              <a:t>="match_parent"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:layout_gravity</a:t>
            </a:r>
            <a:r>
              <a:rPr lang="en-US" altLang="ko-KR">
                <a:solidFill>
                  <a:srgbClr val="6A8759"/>
                </a:solidFill>
                <a:effectLst/>
              </a:rPr>
              <a:t>="end"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:gravity</a:t>
            </a:r>
            <a:r>
              <a:rPr lang="en-US" altLang="ko-KR">
                <a:solidFill>
                  <a:srgbClr val="6A8759"/>
                </a:solidFill>
                <a:effectLst/>
              </a:rPr>
              <a:t>="center"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:orientation</a:t>
            </a:r>
            <a:r>
              <a:rPr lang="en-US" altLang="ko-KR">
                <a:solidFill>
                  <a:srgbClr val="6A8759"/>
                </a:solidFill>
                <a:effectLst/>
              </a:rPr>
              <a:t>="vertical"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</a:t>
            </a:r>
            <a:r>
              <a:rPr lang="en-US" altLang="ko-KR">
                <a:solidFill>
                  <a:srgbClr val="9876AA"/>
                </a:solidFill>
                <a:effectLst/>
              </a:rPr>
              <a:t>tools</a:t>
            </a:r>
            <a:r>
              <a:rPr lang="en-US" altLang="ko-KR">
                <a:solidFill>
                  <a:srgbClr val="BABABA"/>
                </a:solidFill>
                <a:effectLst/>
              </a:rPr>
              <a:t>:context</a:t>
            </a:r>
            <a:r>
              <a:rPr lang="en-US" altLang="ko-KR">
                <a:solidFill>
                  <a:srgbClr val="6A8759"/>
                </a:solidFill>
                <a:effectLst/>
              </a:rPr>
              <a:t>=".MainActivity"</a:t>
            </a:r>
            <a:r>
              <a:rPr lang="en-US" altLang="ko-KR">
                <a:solidFill>
                  <a:srgbClr val="E8BF6A"/>
                </a:solidFill>
                <a:effectLst/>
              </a:rPr>
              <a:t>&gt;</a:t>
            </a:r>
            <a:br>
              <a:rPr lang="en-US" altLang="ko-KR">
                <a:solidFill>
                  <a:srgbClr val="E8BF6A"/>
                </a:solidFill>
                <a:effectLst/>
              </a:rPr>
            </a:br>
            <a:br>
              <a:rPr lang="en-US" altLang="ko-KR">
                <a:solidFill>
                  <a:srgbClr val="E8BF6A"/>
                </a:solidFill>
                <a:effectLst/>
              </a:rPr>
            </a:br>
            <a:r>
              <a:rPr lang="en-US" altLang="ko-KR">
                <a:solidFill>
                  <a:srgbClr val="E8BF6A"/>
                </a:solidFill>
                <a:effectLst/>
              </a:rPr>
              <a:t>    &lt;View</a:t>
            </a:r>
            <a:br>
              <a:rPr lang="en-US" altLang="ko-KR">
                <a:solidFill>
                  <a:srgbClr val="E8BF6A"/>
                </a:solidFill>
                <a:effectLst/>
              </a:rPr>
            </a:br>
            <a:r>
              <a:rPr lang="en-US" altLang="ko-KR">
                <a:solidFill>
                  <a:srgbClr val="E8BF6A"/>
                </a:solidFill>
                <a:effectLst/>
              </a:rPr>
              <a:t>    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:id</a:t>
            </a:r>
            <a:r>
              <a:rPr lang="en-US" altLang="ko-KR">
                <a:solidFill>
                  <a:srgbClr val="6A8759"/>
                </a:solidFill>
                <a:effectLst/>
              </a:rPr>
              <a:t>="@+id/v1"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:layout_width</a:t>
            </a:r>
            <a:r>
              <a:rPr lang="en-US" altLang="ko-KR">
                <a:solidFill>
                  <a:srgbClr val="6A8759"/>
                </a:solidFill>
                <a:effectLst/>
              </a:rPr>
              <a:t>="match_parent"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:layout_height</a:t>
            </a:r>
            <a:r>
              <a:rPr lang="en-US" altLang="ko-KR">
                <a:solidFill>
                  <a:srgbClr val="6A8759"/>
                </a:solidFill>
                <a:effectLst/>
              </a:rPr>
              <a:t>="0dp"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:layout_weight</a:t>
            </a:r>
            <a:r>
              <a:rPr lang="en-US" altLang="ko-KR">
                <a:solidFill>
                  <a:srgbClr val="6A8759"/>
                </a:solidFill>
                <a:effectLst/>
              </a:rPr>
              <a:t>="1"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:background</a:t>
            </a:r>
            <a:r>
              <a:rPr lang="en-US" altLang="ko-KR">
                <a:solidFill>
                  <a:srgbClr val="6A8759"/>
                </a:solidFill>
                <a:effectLst/>
              </a:rPr>
              <a:t>="#2196F3" </a:t>
            </a:r>
            <a:r>
              <a:rPr lang="en-US" altLang="ko-KR">
                <a:solidFill>
                  <a:srgbClr val="E8BF6A"/>
                </a:solidFill>
                <a:effectLst/>
              </a:rPr>
              <a:t>/&gt;</a:t>
            </a:r>
            <a:br>
              <a:rPr lang="en-US" altLang="ko-KR">
                <a:solidFill>
                  <a:srgbClr val="E8BF6A"/>
                </a:solidFill>
                <a:effectLst/>
              </a:rPr>
            </a:br>
            <a:br>
              <a:rPr lang="en-US" altLang="ko-KR">
                <a:solidFill>
                  <a:srgbClr val="E8BF6A"/>
                </a:solidFill>
                <a:effectLst/>
              </a:rPr>
            </a:br>
            <a:r>
              <a:rPr lang="en-US" altLang="ko-KR">
                <a:solidFill>
                  <a:srgbClr val="E8BF6A"/>
                </a:solidFill>
                <a:effectLst/>
              </a:rPr>
              <a:t>    &lt;View</a:t>
            </a:r>
            <a:br>
              <a:rPr lang="en-US" altLang="ko-KR">
                <a:solidFill>
                  <a:srgbClr val="E8BF6A"/>
                </a:solidFill>
                <a:effectLst/>
              </a:rPr>
            </a:br>
            <a:r>
              <a:rPr lang="en-US" altLang="ko-KR">
                <a:solidFill>
                  <a:srgbClr val="E8BF6A"/>
                </a:solidFill>
                <a:effectLst/>
              </a:rPr>
              <a:t>    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:id</a:t>
            </a:r>
            <a:r>
              <a:rPr lang="en-US" altLang="ko-KR">
                <a:solidFill>
                  <a:srgbClr val="6A8759"/>
                </a:solidFill>
                <a:effectLst/>
              </a:rPr>
              <a:t>="@+id/v2"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:layout_width</a:t>
            </a:r>
            <a:r>
              <a:rPr lang="en-US" altLang="ko-KR">
                <a:solidFill>
                  <a:srgbClr val="6A8759"/>
                </a:solidFill>
                <a:effectLst/>
              </a:rPr>
              <a:t>="match_parent"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:layout_height</a:t>
            </a:r>
            <a:r>
              <a:rPr lang="en-US" altLang="ko-KR">
                <a:solidFill>
                  <a:srgbClr val="6A8759"/>
                </a:solidFill>
                <a:effectLst/>
              </a:rPr>
              <a:t>="0dp"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:layout_weight</a:t>
            </a:r>
            <a:r>
              <a:rPr lang="en-US" altLang="ko-KR">
                <a:solidFill>
                  <a:srgbClr val="6A8759"/>
                </a:solidFill>
                <a:effectLst/>
              </a:rPr>
              <a:t>="1"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:background</a:t>
            </a:r>
            <a:r>
              <a:rPr lang="en-US" altLang="ko-KR">
                <a:solidFill>
                  <a:srgbClr val="6A8759"/>
                </a:solidFill>
                <a:effectLst/>
              </a:rPr>
              <a:t>="#FFEB3B" </a:t>
            </a:r>
            <a:r>
              <a:rPr lang="en-US" altLang="ko-KR">
                <a:solidFill>
                  <a:srgbClr val="E8BF6A"/>
                </a:solidFill>
                <a:effectLst/>
              </a:rPr>
              <a:t>/&gt;</a:t>
            </a:r>
            <a:br>
              <a:rPr lang="en-US" altLang="ko-KR">
                <a:solidFill>
                  <a:srgbClr val="E8BF6A"/>
                </a:solidFill>
                <a:effectLst/>
              </a:rPr>
            </a:br>
            <a:br>
              <a:rPr lang="en-US" altLang="ko-KR">
                <a:solidFill>
                  <a:srgbClr val="E8BF6A"/>
                </a:solidFill>
                <a:effectLst/>
              </a:rPr>
            </a:br>
            <a:r>
              <a:rPr lang="en-US" altLang="ko-KR">
                <a:solidFill>
                  <a:srgbClr val="E8BF6A"/>
                </a:solidFill>
                <a:effectLst/>
              </a:rPr>
              <a:t>    &lt;ScrollView</a:t>
            </a:r>
            <a:br>
              <a:rPr lang="en-US" altLang="ko-KR">
                <a:solidFill>
                  <a:srgbClr val="E8BF6A"/>
                </a:solidFill>
                <a:effectLst/>
              </a:rPr>
            </a:br>
            <a:r>
              <a:rPr lang="en-US" altLang="ko-KR">
                <a:solidFill>
                  <a:srgbClr val="E8BF6A"/>
                </a:solidFill>
                <a:effectLst/>
              </a:rPr>
              <a:t>    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:layout_width</a:t>
            </a:r>
            <a:r>
              <a:rPr lang="en-US" altLang="ko-KR">
                <a:solidFill>
                  <a:srgbClr val="6A8759"/>
                </a:solidFill>
                <a:effectLst/>
              </a:rPr>
              <a:t>="match_parent"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:layout_height</a:t>
            </a:r>
            <a:r>
              <a:rPr lang="en-US" altLang="ko-KR">
                <a:solidFill>
                  <a:srgbClr val="6A8759"/>
                </a:solidFill>
                <a:effectLst/>
              </a:rPr>
              <a:t>="0dp"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:layout_weight</a:t>
            </a:r>
            <a:r>
              <a:rPr lang="en-US" altLang="ko-KR">
                <a:solidFill>
                  <a:srgbClr val="6A8759"/>
                </a:solidFill>
                <a:effectLst/>
              </a:rPr>
              <a:t>="1"</a:t>
            </a:r>
            <a:r>
              <a:rPr lang="en-US" altLang="ko-KR">
                <a:solidFill>
                  <a:srgbClr val="E8BF6A"/>
                </a:solidFill>
                <a:effectLst/>
              </a:rPr>
              <a:t>&gt;</a:t>
            </a:r>
            <a:br>
              <a:rPr lang="en-US" altLang="ko-KR">
                <a:solidFill>
                  <a:srgbClr val="E8BF6A"/>
                </a:solidFill>
                <a:effectLst/>
              </a:rPr>
            </a:br>
            <a:br>
              <a:rPr lang="en-US" altLang="ko-KR">
                <a:solidFill>
                  <a:srgbClr val="E8BF6A"/>
                </a:solidFill>
                <a:effectLst/>
              </a:rPr>
            </a:br>
            <a:r>
              <a:rPr lang="en-US" altLang="ko-KR">
                <a:solidFill>
                  <a:srgbClr val="E8BF6A"/>
                </a:solidFill>
                <a:effectLst/>
              </a:rPr>
              <a:t>        &lt;LinearLayout</a:t>
            </a:r>
            <a:br>
              <a:rPr lang="en-US" altLang="ko-KR">
                <a:solidFill>
                  <a:srgbClr val="E8BF6A"/>
                </a:solidFill>
                <a:effectLst/>
              </a:rPr>
            </a:br>
            <a:r>
              <a:rPr lang="en-US" altLang="ko-KR">
                <a:solidFill>
                  <a:srgbClr val="E8BF6A"/>
                </a:solidFill>
                <a:effectLst/>
              </a:rPr>
              <a:t>        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:layout_width</a:t>
            </a:r>
            <a:r>
              <a:rPr lang="en-US" altLang="ko-KR">
                <a:solidFill>
                  <a:srgbClr val="6A8759"/>
                </a:solidFill>
                <a:effectLst/>
              </a:rPr>
              <a:t>="match_parent"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    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:layout_height</a:t>
            </a:r>
            <a:r>
              <a:rPr lang="en-US" altLang="ko-KR">
                <a:solidFill>
                  <a:srgbClr val="6A8759"/>
                </a:solidFill>
                <a:effectLst/>
              </a:rPr>
              <a:t>="wrap_content"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    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:orientation</a:t>
            </a:r>
            <a:r>
              <a:rPr lang="en-US" altLang="ko-KR">
                <a:solidFill>
                  <a:srgbClr val="6A8759"/>
                </a:solidFill>
                <a:effectLst/>
              </a:rPr>
              <a:t>="vertical"</a:t>
            </a:r>
            <a:r>
              <a:rPr lang="en-US" altLang="ko-KR">
                <a:solidFill>
                  <a:srgbClr val="E8BF6A"/>
                </a:solidFill>
                <a:effectLst/>
              </a:rPr>
              <a:t>&gt;</a:t>
            </a:r>
            <a:br>
              <a:rPr lang="en-US" altLang="ko-KR">
                <a:solidFill>
                  <a:srgbClr val="E8BF6A"/>
                </a:solidFill>
                <a:effectLst/>
              </a:rPr>
            </a:br>
            <a:br>
              <a:rPr lang="en-US" altLang="ko-KR">
                <a:solidFill>
                  <a:srgbClr val="E8BF6A"/>
                </a:solidFill>
                <a:effectLst/>
              </a:rPr>
            </a:br>
            <a:r>
              <a:rPr lang="en-US" altLang="ko-KR">
                <a:solidFill>
                  <a:srgbClr val="E8BF6A"/>
                </a:solidFill>
                <a:effectLst/>
              </a:rPr>
              <a:t>            &lt;TextView</a:t>
            </a:r>
            <a:br>
              <a:rPr lang="en-US" altLang="ko-KR">
                <a:solidFill>
                  <a:srgbClr val="E8BF6A"/>
                </a:solidFill>
                <a:effectLst/>
              </a:rPr>
            </a:br>
            <a:r>
              <a:rPr lang="en-US" altLang="ko-KR">
                <a:solidFill>
                  <a:srgbClr val="E8BF6A"/>
                </a:solidFill>
                <a:effectLst/>
              </a:rPr>
              <a:t>            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:id</a:t>
            </a:r>
            <a:r>
              <a:rPr lang="en-US" altLang="ko-KR">
                <a:solidFill>
                  <a:srgbClr val="6A8759"/>
                </a:solidFill>
                <a:effectLst/>
              </a:rPr>
              <a:t>="@+id/tv1"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        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:layout_width</a:t>
            </a:r>
            <a:r>
              <a:rPr lang="en-US" altLang="ko-KR">
                <a:solidFill>
                  <a:srgbClr val="6A8759"/>
                </a:solidFill>
                <a:effectLst/>
              </a:rPr>
              <a:t>="match_parent"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            </a:t>
            </a:r>
            <a:r>
              <a:rPr lang="en-US" altLang="ko-KR">
                <a:solidFill>
                  <a:srgbClr val="9876AA"/>
                </a:solidFill>
                <a:effectLst/>
              </a:rPr>
              <a:t>android</a:t>
            </a:r>
            <a:r>
              <a:rPr lang="en-US" altLang="ko-KR">
                <a:solidFill>
                  <a:srgbClr val="BABABA"/>
                </a:solidFill>
                <a:effectLst/>
              </a:rPr>
              <a:t>:layout_height</a:t>
            </a:r>
            <a:r>
              <a:rPr lang="en-US" altLang="ko-KR">
                <a:solidFill>
                  <a:srgbClr val="6A8759"/>
                </a:solidFill>
                <a:effectLst/>
              </a:rPr>
              <a:t>="match_parent"</a:t>
            </a:r>
            <a:br>
              <a:rPr lang="en-US" altLang="ko-KR">
                <a:solidFill>
                  <a:srgbClr val="6A8759"/>
                </a:solidFill>
                <a:effectLst/>
              </a:rPr>
            </a:br>
            <a:r>
              <a:rPr lang="en-US" altLang="ko-KR">
                <a:solidFill>
                  <a:srgbClr val="6A8759"/>
                </a:solidFill>
                <a:effectLst/>
              </a:rPr>
              <a:t>                </a:t>
            </a:r>
            <a:r>
              <a:rPr lang="en-US" altLang="ko-KR">
                <a:solidFill>
                  <a:srgbClr val="E8BF6A"/>
                </a:solidFill>
                <a:effectLst/>
              </a:rPr>
              <a:t>/&gt;</a:t>
            </a:r>
            <a:br>
              <a:rPr lang="en-US" altLang="ko-KR">
                <a:solidFill>
                  <a:srgbClr val="E8BF6A"/>
                </a:solidFill>
                <a:effectLst/>
              </a:rPr>
            </a:br>
            <a:r>
              <a:rPr lang="en-US" altLang="ko-KR">
                <a:solidFill>
                  <a:srgbClr val="E8BF6A"/>
                </a:solidFill>
                <a:effectLst/>
              </a:rPr>
              <a:t>        &lt;/LinearLayout&gt;</a:t>
            </a:r>
            <a:br>
              <a:rPr lang="en-US" altLang="ko-KR">
                <a:solidFill>
                  <a:srgbClr val="E8BF6A"/>
                </a:solidFill>
                <a:effectLst/>
              </a:rPr>
            </a:br>
            <a:r>
              <a:rPr lang="en-US" altLang="ko-KR">
                <a:solidFill>
                  <a:srgbClr val="E8BF6A"/>
                </a:solidFill>
                <a:effectLst/>
              </a:rPr>
              <a:t>    &lt;/ScrollView&gt;</a:t>
            </a:r>
            <a:br>
              <a:rPr lang="en-US" altLang="ko-KR">
                <a:solidFill>
                  <a:srgbClr val="E8BF6A"/>
                </a:solidFill>
                <a:effectLst/>
              </a:rPr>
            </a:br>
            <a:r>
              <a:rPr lang="en-US" altLang="ko-KR">
                <a:solidFill>
                  <a:srgbClr val="E8BF6A"/>
                </a:solidFill>
                <a:effectLst/>
              </a:rPr>
              <a:t>&lt;/LinearLayout&gt;</a:t>
            </a:r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45B67-4F03-44B0-856C-21483CE0779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578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CC7832"/>
                </a:solidFill>
                <a:effectLst/>
              </a:rPr>
              <a:t>package </a:t>
            </a:r>
            <a:r>
              <a:rPr lang="en-US" altLang="ko-KR"/>
              <a:t>com.example.exercise001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import </a:t>
            </a:r>
            <a:r>
              <a:rPr lang="en-US" altLang="ko-KR"/>
              <a:t>android.os.Bundle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import </a:t>
            </a:r>
            <a:r>
              <a:rPr lang="en-US" altLang="ko-KR"/>
              <a:t>android.view.GestureDetector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import </a:t>
            </a:r>
            <a:r>
              <a:rPr lang="en-US" altLang="ko-KR"/>
              <a:t>android.view.MotionEvent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import </a:t>
            </a:r>
            <a:r>
              <a:rPr lang="en-US" altLang="ko-KR"/>
              <a:t>android.view.View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import </a:t>
            </a:r>
            <a:r>
              <a:rPr lang="en-US" altLang="ko-KR"/>
              <a:t>android.widget.TextView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import </a:t>
            </a:r>
            <a:r>
              <a:rPr lang="en-US" altLang="ko-KR"/>
              <a:t>androidx.appcompat.app.AppCompatActivity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public class </a:t>
            </a:r>
            <a:r>
              <a:rPr lang="en-US" altLang="ko-KR"/>
              <a:t>MainActivity </a:t>
            </a:r>
            <a:r>
              <a:rPr lang="en-US" altLang="ko-KR">
                <a:solidFill>
                  <a:srgbClr val="CC7832"/>
                </a:solidFill>
                <a:effectLst/>
              </a:rPr>
              <a:t>extends </a:t>
            </a:r>
            <a:r>
              <a:rPr lang="en-US" altLang="ko-KR"/>
              <a:t>AppCompatActivity {</a:t>
            </a:r>
            <a:br>
              <a:rPr lang="en-US" altLang="ko-KR"/>
            </a:br>
            <a:r>
              <a:rPr lang="en-US" altLang="ko-KR"/>
              <a:t>    TextView </a:t>
            </a:r>
            <a:r>
              <a:rPr lang="en-US" altLang="ko-KR">
                <a:solidFill>
                  <a:srgbClr val="9876AA"/>
                </a:solidFill>
                <a:effectLst/>
              </a:rPr>
              <a:t>textView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</a:t>
            </a:r>
            <a:r>
              <a:rPr lang="en-US" altLang="ko-KR">
                <a:solidFill>
                  <a:srgbClr val="BBB529"/>
                </a:solidFill>
                <a:effectLst/>
              </a:rPr>
              <a:t>@Override</a:t>
            </a:r>
            <a:br>
              <a:rPr lang="en-US" altLang="ko-KR">
                <a:solidFill>
                  <a:srgbClr val="BBB529"/>
                </a:solidFill>
                <a:effectLst/>
              </a:rPr>
            </a:br>
            <a:r>
              <a:rPr lang="en-US" altLang="ko-KR">
                <a:solidFill>
                  <a:srgbClr val="BBB529"/>
                </a:solidFill>
                <a:effectLst/>
              </a:rPr>
              <a:t>    </a:t>
            </a:r>
            <a:r>
              <a:rPr lang="en-US" altLang="ko-KR">
                <a:solidFill>
                  <a:srgbClr val="CC7832"/>
                </a:solidFill>
                <a:effectLst/>
              </a:rPr>
              <a:t>protected void </a:t>
            </a:r>
            <a:r>
              <a:rPr lang="en-US" altLang="ko-KR">
                <a:solidFill>
                  <a:srgbClr val="FFC66D"/>
                </a:solidFill>
                <a:effectLst/>
              </a:rPr>
              <a:t>onCreate</a:t>
            </a:r>
            <a:r>
              <a:rPr lang="en-US" altLang="ko-KR"/>
              <a:t>(Bundle savedInstanceState) {</a:t>
            </a:r>
            <a:br>
              <a:rPr lang="en-US" altLang="ko-KR"/>
            </a:br>
            <a:r>
              <a:rPr lang="en-US" altLang="ko-KR"/>
              <a:t>        </a:t>
            </a:r>
            <a:r>
              <a:rPr lang="en-US" altLang="ko-KR">
                <a:solidFill>
                  <a:srgbClr val="CC7832"/>
                </a:solidFill>
                <a:effectLst/>
              </a:rPr>
              <a:t>super</a:t>
            </a:r>
            <a:r>
              <a:rPr lang="en-US" altLang="ko-KR"/>
              <a:t>.onCreate(savedInstanceState)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</a:t>
            </a:r>
            <a:r>
              <a:rPr lang="en-US" altLang="ko-KR"/>
              <a:t>setContentView(R.layout.</a:t>
            </a:r>
            <a:r>
              <a:rPr lang="en-US" altLang="ko-KR" i="1">
                <a:solidFill>
                  <a:srgbClr val="9876AA"/>
                </a:solidFill>
                <a:effectLst/>
              </a:rPr>
              <a:t>activity_main</a:t>
            </a:r>
            <a:r>
              <a:rPr lang="en-US" altLang="ko-KR"/>
              <a:t>)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</a:t>
            </a:r>
            <a:r>
              <a:rPr lang="en-US" altLang="ko-KR">
                <a:solidFill>
                  <a:srgbClr val="9876AA"/>
                </a:solidFill>
                <a:effectLst/>
              </a:rPr>
              <a:t>textView </a:t>
            </a:r>
            <a:r>
              <a:rPr lang="en-US" altLang="ko-KR"/>
              <a:t>= findViewById(R.id.</a:t>
            </a:r>
            <a:r>
              <a:rPr lang="en-US" altLang="ko-KR" i="1">
                <a:solidFill>
                  <a:srgbClr val="9876AA"/>
                </a:solidFill>
                <a:effectLst/>
              </a:rPr>
              <a:t>tv1</a:t>
            </a:r>
            <a:r>
              <a:rPr lang="en-US" altLang="ko-KR"/>
              <a:t>)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</a:t>
            </a:r>
            <a:r>
              <a:rPr lang="en-US" altLang="ko-KR"/>
              <a:t>View view = findViewById(R.id.</a:t>
            </a:r>
            <a:r>
              <a:rPr lang="en-US" altLang="ko-KR" i="1">
                <a:solidFill>
                  <a:srgbClr val="9876AA"/>
                </a:solidFill>
                <a:effectLst/>
              </a:rPr>
              <a:t>v1</a:t>
            </a:r>
            <a:r>
              <a:rPr lang="en-US" altLang="ko-KR"/>
              <a:t>)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</a:t>
            </a:r>
            <a:r>
              <a:rPr lang="en-US" altLang="ko-KR"/>
              <a:t>view.setOnTouchListener(</a:t>
            </a:r>
            <a:r>
              <a:rPr lang="en-US" altLang="ko-KR">
                <a:solidFill>
                  <a:srgbClr val="CC7832"/>
                </a:solidFill>
                <a:effectLst/>
              </a:rPr>
              <a:t>new </a:t>
            </a:r>
            <a:r>
              <a:rPr lang="en-US" altLang="ko-KR"/>
              <a:t>View.OnTouchListener() {</a:t>
            </a:r>
            <a:br>
              <a:rPr lang="en-US" altLang="ko-KR"/>
            </a:br>
            <a:r>
              <a:rPr lang="en-US" altLang="ko-KR"/>
              <a:t>            </a:t>
            </a:r>
            <a:r>
              <a:rPr lang="en-US" altLang="ko-KR">
                <a:solidFill>
                  <a:srgbClr val="BBB529"/>
                </a:solidFill>
                <a:effectLst/>
              </a:rPr>
              <a:t>@Override</a:t>
            </a:r>
            <a:br>
              <a:rPr lang="en-US" altLang="ko-KR">
                <a:solidFill>
                  <a:srgbClr val="BBB529"/>
                </a:solidFill>
                <a:effectLst/>
              </a:rPr>
            </a:br>
            <a:r>
              <a:rPr lang="en-US" altLang="ko-KR">
                <a:solidFill>
                  <a:srgbClr val="BBB529"/>
                </a:solidFill>
                <a:effectLst/>
              </a:rPr>
              <a:t>            </a:t>
            </a:r>
            <a:r>
              <a:rPr lang="en-US" altLang="ko-KR">
                <a:solidFill>
                  <a:srgbClr val="CC7832"/>
                </a:solidFill>
                <a:effectLst/>
              </a:rPr>
              <a:t>public boolean </a:t>
            </a:r>
            <a:r>
              <a:rPr lang="en-US" altLang="ko-KR">
                <a:solidFill>
                  <a:srgbClr val="FFC66D"/>
                </a:solidFill>
                <a:effectLst/>
              </a:rPr>
              <a:t>onTouch</a:t>
            </a:r>
            <a:r>
              <a:rPr lang="en-US" altLang="ko-KR"/>
              <a:t>(View v</a:t>
            </a:r>
            <a:r>
              <a:rPr lang="en-US" altLang="ko-KR">
                <a:solidFill>
                  <a:srgbClr val="CC7832"/>
                </a:solidFill>
                <a:effectLst/>
              </a:rPr>
              <a:t>, </a:t>
            </a:r>
            <a:r>
              <a:rPr lang="en-US" altLang="ko-KR"/>
              <a:t>MotionEvent event) {</a:t>
            </a:r>
            <a:br>
              <a:rPr lang="en-US" altLang="ko-KR"/>
            </a:br>
            <a:r>
              <a:rPr lang="en-US" altLang="ko-KR"/>
              <a:t>                </a:t>
            </a:r>
            <a:r>
              <a:rPr lang="en-US" altLang="ko-KR">
                <a:solidFill>
                  <a:srgbClr val="CC7832"/>
                </a:solidFill>
                <a:effectLst/>
              </a:rPr>
              <a:t>int </a:t>
            </a:r>
            <a:r>
              <a:rPr lang="en-US" altLang="ko-KR"/>
              <a:t>action = event.getAction()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        float </a:t>
            </a:r>
            <a:r>
              <a:rPr lang="en-US" altLang="ko-KR"/>
              <a:t>curX = event.getX()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        float </a:t>
            </a:r>
            <a:r>
              <a:rPr lang="en-US" altLang="ko-KR"/>
              <a:t>curY = event.getY()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        if</a:t>
            </a:r>
            <a:r>
              <a:rPr lang="en-US" altLang="ko-KR"/>
              <a:t>(action == MotionEvent.</a:t>
            </a:r>
            <a:r>
              <a:rPr lang="en-US" altLang="ko-KR" i="1">
                <a:solidFill>
                  <a:srgbClr val="9876AA"/>
                </a:solidFill>
                <a:effectLst/>
              </a:rPr>
              <a:t>ACTION_DOWN</a:t>
            </a:r>
            <a:r>
              <a:rPr lang="en-US" altLang="ko-KR"/>
              <a:t>){</a:t>
            </a:r>
            <a:br>
              <a:rPr lang="en-US" altLang="ko-KR"/>
            </a:br>
            <a:r>
              <a:rPr lang="en-US" altLang="ko-KR"/>
              <a:t>                    println(</a:t>
            </a:r>
            <a:r>
              <a:rPr lang="en-US" altLang="ko-KR">
                <a:solidFill>
                  <a:srgbClr val="6A8759"/>
                </a:solidFill>
                <a:effectLst/>
              </a:rPr>
              <a:t>"</a:t>
            </a:r>
            <a:r>
              <a:rPr lang="ko-KR" altLang="en-US"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손가락 눌림</a:t>
            </a:r>
            <a:r>
              <a:rPr lang="ko-KR" altLang="en-US">
                <a:solidFill>
                  <a:srgbClr val="6A8759"/>
                </a:solidFill>
                <a:effectLst/>
              </a:rPr>
              <a:t> </a:t>
            </a:r>
            <a:r>
              <a:rPr lang="en-US" altLang="ko-KR">
                <a:solidFill>
                  <a:srgbClr val="6A8759"/>
                </a:solidFill>
                <a:effectLst/>
              </a:rPr>
              <a:t>:" </a:t>
            </a:r>
            <a:r>
              <a:rPr lang="en-US" altLang="ko-KR"/>
              <a:t>+ curX + </a:t>
            </a:r>
            <a:r>
              <a:rPr lang="en-US" altLang="ko-KR">
                <a:solidFill>
                  <a:srgbClr val="6A8759"/>
                </a:solidFill>
                <a:effectLst/>
              </a:rPr>
              <a:t>", " </a:t>
            </a:r>
            <a:r>
              <a:rPr lang="en-US" altLang="ko-KR"/>
              <a:t>+ curY)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        </a:t>
            </a:r>
            <a:r>
              <a:rPr lang="en-US" altLang="ko-KR"/>
              <a:t>}</a:t>
            </a:r>
            <a:r>
              <a:rPr lang="en-US" altLang="ko-KR">
                <a:solidFill>
                  <a:srgbClr val="CC7832"/>
                </a:solidFill>
                <a:effectLst/>
              </a:rPr>
              <a:t>else if</a:t>
            </a:r>
            <a:r>
              <a:rPr lang="en-US" altLang="ko-KR"/>
              <a:t>(action == MotionEvent.</a:t>
            </a:r>
            <a:r>
              <a:rPr lang="en-US" altLang="ko-KR" i="1">
                <a:solidFill>
                  <a:srgbClr val="9876AA"/>
                </a:solidFill>
                <a:effectLst/>
              </a:rPr>
              <a:t>ACTION_MOVE</a:t>
            </a:r>
            <a:r>
              <a:rPr lang="en-US" altLang="ko-KR"/>
              <a:t>){</a:t>
            </a:r>
            <a:br>
              <a:rPr lang="en-US" altLang="ko-KR"/>
            </a:br>
            <a:r>
              <a:rPr lang="en-US" altLang="ko-KR"/>
              <a:t>                    println(</a:t>
            </a:r>
            <a:r>
              <a:rPr lang="en-US" altLang="ko-KR">
                <a:solidFill>
                  <a:srgbClr val="6A8759"/>
                </a:solidFill>
                <a:effectLst/>
              </a:rPr>
              <a:t>"</a:t>
            </a:r>
            <a:r>
              <a:rPr lang="ko-KR" altLang="en-US"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손가락 움직임</a:t>
            </a:r>
            <a:r>
              <a:rPr lang="ko-KR" altLang="en-US">
                <a:solidFill>
                  <a:srgbClr val="6A8759"/>
                </a:solidFill>
                <a:effectLst/>
              </a:rPr>
              <a:t> </a:t>
            </a:r>
            <a:r>
              <a:rPr lang="en-US" altLang="ko-KR">
                <a:solidFill>
                  <a:srgbClr val="6A8759"/>
                </a:solidFill>
                <a:effectLst/>
              </a:rPr>
              <a:t>:" </a:t>
            </a:r>
            <a:r>
              <a:rPr lang="en-US" altLang="ko-KR"/>
              <a:t>+ curX + </a:t>
            </a:r>
            <a:r>
              <a:rPr lang="en-US" altLang="ko-KR">
                <a:solidFill>
                  <a:srgbClr val="6A8759"/>
                </a:solidFill>
                <a:effectLst/>
              </a:rPr>
              <a:t>", " </a:t>
            </a:r>
            <a:r>
              <a:rPr lang="en-US" altLang="ko-KR"/>
              <a:t>+ curY)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        </a:t>
            </a:r>
            <a:r>
              <a:rPr lang="en-US" altLang="ko-KR"/>
              <a:t>}</a:t>
            </a:r>
            <a:r>
              <a:rPr lang="en-US" altLang="ko-KR">
                <a:solidFill>
                  <a:srgbClr val="CC7832"/>
                </a:solidFill>
                <a:effectLst/>
              </a:rPr>
              <a:t>else if</a:t>
            </a:r>
            <a:r>
              <a:rPr lang="en-US" altLang="ko-KR"/>
              <a:t>(action == MotionEvent.</a:t>
            </a:r>
            <a:r>
              <a:rPr lang="en-US" altLang="ko-KR" i="1">
                <a:solidFill>
                  <a:srgbClr val="9876AA"/>
                </a:solidFill>
                <a:effectLst/>
              </a:rPr>
              <a:t>ACTION_UP</a:t>
            </a:r>
            <a:r>
              <a:rPr lang="en-US" altLang="ko-KR"/>
              <a:t>){</a:t>
            </a:r>
            <a:br>
              <a:rPr lang="en-US" altLang="ko-KR"/>
            </a:br>
            <a:r>
              <a:rPr lang="en-US" altLang="ko-KR"/>
              <a:t>                    println(</a:t>
            </a:r>
            <a:r>
              <a:rPr lang="en-US" altLang="ko-KR">
                <a:solidFill>
                  <a:srgbClr val="6A8759"/>
                </a:solidFill>
                <a:effectLst/>
              </a:rPr>
              <a:t>"</a:t>
            </a:r>
            <a:r>
              <a:rPr lang="ko-KR" altLang="en-US"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손가락 뗌</a:t>
            </a:r>
            <a:r>
              <a:rPr lang="ko-KR" altLang="en-US">
                <a:solidFill>
                  <a:srgbClr val="6A8759"/>
                </a:solidFill>
                <a:effectLst/>
              </a:rPr>
              <a:t> </a:t>
            </a:r>
            <a:r>
              <a:rPr lang="en-US" altLang="ko-KR">
                <a:solidFill>
                  <a:srgbClr val="6A8759"/>
                </a:solidFill>
                <a:effectLst/>
              </a:rPr>
              <a:t>:" </a:t>
            </a:r>
            <a:r>
              <a:rPr lang="en-US" altLang="ko-KR"/>
              <a:t>+ curX + </a:t>
            </a:r>
            <a:r>
              <a:rPr lang="en-US" altLang="ko-KR">
                <a:solidFill>
                  <a:srgbClr val="6A8759"/>
                </a:solidFill>
                <a:effectLst/>
              </a:rPr>
              <a:t>", " </a:t>
            </a:r>
            <a:r>
              <a:rPr lang="en-US" altLang="ko-KR"/>
              <a:t>+ curY)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        </a:t>
            </a:r>
            <a:r>
              <a:rPr lang="en-US" altLang="ko-KR"/>
              <a:t>}</a:t>
            </a:r>
            <a:br>
              <a:rPr lang="en-US" altLang="ko-KR"/>
            </a:br>
            <a:r>
              <a:rPr lang="en-US" altLang="ko-KR"/>
              <a:t>                </a:t>
            </a:r>
            <a:r>
              <a:rPr lang="en-US" altLang="ko-KR">
                <a:solidFill>
                  <a:srgbClr val="CC7832"/>
                </a:solidFill>
                <a:effectLst/>
              </a:rPr>
              <a:t>return true;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    </a:t>
            </a:r>
            <a:r>
              <a:rPr lang="en-US" altLang="ko-KR"/>
              <a:t>}</a:t>
            </a:r>
            <a:br>
              <a:rPr lang="en-US" altLang="ko-KR"/>
            </a:br>
            <a:r>
              <a:rPr lang="en-US" altLang="ko-KR"/>
              <a:t>        })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</a:t>
            </a:r>
            <a:r>
              <a:rPr lang="en-US" altLang="ko-KR"/>
              <a:t>GestureDetector detector = </a:t>
            </a:r>
            <a:r>
              <a:rPr lang="en-US" altLang="ko-KR">
                <a:solidFill>
                  <a:srgbClr val="CC7832"/>
                </a:solidFill>
                <a:effectLst/>
              </a:rPr>
              <a:t>new </a:t>
            </a:r>
            <a:r>
              <a:rPr lang="en-US" altLang="ko-KR"/>
              <a:t>GestureDetector(</a:t>
            </a:r>
            <a:r>
              <a:rPr lang="en-US" altLang="ko-KR">
                <a:solidFill>
                  <a:srgbClr val="CC7832"/>
                </a:solidFill>
                <a:effectLst/>
              </a:rPr>
              <a:t>this, new </a:t>
            </a:r>
            <a:r>
              <a:rPr lang="en-US" altLang="ko-KR"/>
              <a:t>GestureDetector.OnGestureListener() {</a:t>
            </a:r>
            <a:br>
              <a:rPr lang="en-US" altLang="ko-KR"/>
            </a:br>
            <a:r>
              <a:rPr lang="en-US" altLang="ko-KR"/>
              <a:t>            </a:t>
            </a:r>
            <a:r>
              <a:rPr lang="en-US" altLang="ko-KR">
                <a:solidFill>
                  <a:srgbClr val="BBB529"/>
                </a:solidFill>
                <a:effectLst/>
              </a:rPr>
              <a:t>@Override</a:t>
            </a:r>
            <a:br>
              <a:rPr lang="en-US" altLang="ko-KR">
                <a:solidFill>
                  <a:srgbClr val="BBB529"/>
                </a:solidFill>
                <a:effectLst/>
              </a:rPr>
            </a:br>
            <a:r>
              <a:rPr lang="en-US" altLang="ko-KR">
                <a:solidFill>
                  <a:srgbClr val="BBB529"/>
                </a:solidFill>
                <a:effectLst/>
              </a:rPr>
              <a:t>            </a:t>
            </a:r>
            <a:r>
              <a:rPr lang="en-US" altLang="ko-KR">
                <a:solidFill>
                  <a:srgbClr val="CC7832"/>
                </a:solidFill>
                <a:effectLst/>
              </a:rPr>
              <a:t>public boolean </a:t>
            </a:r>
            <a:r>
              <a:rPr lang="en-US" altLang="ko-KR">
                <a:solidFill>
                  <a:srgbClr val="FFC66D"/>
                </a:solidFill>
                <a:effectLst/>
              </a:rPr>
              <a:t>onDown</a:t>
            </a:r>
            <a:r>
              <a:rPr lang="en-US" altLang="ko-KR"/>
              <a:t>(MotionEvent e) {</a:t>
            </a:r>
            <a:br>
              <a:rPr lang="en-US" altLang="ko-KR"/>
            </a:br>
            <a:r>
              <a:rPr lang="en-US" altLang="ko-KR"/>
              <a:t>                println(</a:t>
            </a:r>
            <a:r>
              <a:rPr lang="en-US" altLang="ko-KR">
                <a:solidFill>
                  <a:srgbClr val="6A8759"/>
                </a:solidFill>
                <a:effectLst/>
              </a:rPr>
              <a:t>"onDown"</a:t>
            </a:r>
            <a:r>
              <a:rPr lang="en-US" altLang="ko-KR"/>
              <a:t>)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        return true;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    </a:t>
            </a:r>
            <a:r>
              <a:rPr lang="en-US" altLang="ko-KR"/>
              <a:t>}</a:t>
            </a:r>
            <a:br>
              <a:rPr lang="en-US" altLang="ko-KR"/>
            </a:br>
            <a:br>
              <a:rPr lang="en-US" altLang="ko-KR"/>
            </a:br>
            <a:r>
              <a:rPr lang="en-US" altLang="ko-KR"/>
              <a:t>            </a:t>
            </a:r>
            <a:r>
              <a:rPr lang="en-US" altLang="ko-KR">
                <a:solidFill>
                  <a:srgbClr val="BBB529"/>
                </a:solidFill>
                <a:effectLst/>
              </a:rPr>
              <a:t>@Override</a:t>
            </a:r>
            <a:br>
              <a:rPr lang="en-US" altLang="ko-KR">
                <a:solidFill>
                  <a:srgbClr val="BBB529"/>
                </a:solidFill>
                <a:effectLst/>
              </a:rPr>
            </a:br>
            <a:r>
              <a:rPr lang="en-US" altLang="ko-KR">
                <a:solidFill>
                  <a:srgbClr val="BBB529"/>
                </a:solidFill>
                <a:effectLst/>
              </a:rPr>
              <a:t>            </a:t>
            </a:r>
            <a:r>
              <a:rPr lang="en-US" altLang="ko-KR">
                <a:solidFill>
                  <a:srgbClr val="CC7832"/>
                </a:solidFill>
                <a:effectLst/>
              </a:rPr>
              <a:t>public void </a:t>
            </a:r>
            <a:r>
              <a:rPr lang="en-US" altLang="ko-KR">
                <a:solidFill>
                  <a:srgbClr val="FFC66D"/>
                </a:solidFill>
                <a:effectLst/>
              </a:rPr>
              <a:t>onShowPress</a:t>
            </a:r>
            <a:r>
              <a:rPr lang="en-US" altLang="ko-KR"/>
              <a:t>(MotionEvent e) {</a:t>
            </a:r>
            <a:br>
              <a:rPr lang="en-US" altLang="ko-KR"/>
            </a:br>
            <a:r>
              <a:rPr lang="en-US" altLang="ko-KR"/>
              <a:t>                println(</a:t>
            </a:r>
            <a:r>
              <a:rPr lang="en-US" altLang="ko-KR">
                <a:solidFill>
                  <a:srgbClr val="6A8759"/>
                </a:solidFill>
                <a:effectLst/>
              </a:rPr>
              <a:t>"onShowPress"</a:t>
            </a:r>
            <a:r>
              <a:rPr lang="en-US" altLang="ko-KR"/>
              <a:t>)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    </a:t>
            </a:r>
            <a:r>
              <a:rPr lang="en-US" altLang="ko-KR"/>
              <a:t>}</a:t>
            </a:r>
            <a:br>
              <a:rPr lang="en-US" altLang="ko-KR"/>
            </a:br>
            <a:br>
              <a:rPr lang="en-US" altLang="ko-KR"/>
            </a:br>
            <a:r>
              <a:rPr lang="en-US" altLang="ko-KR"/>
              <a:t>            </a:t>
            </a:r>
            <a:r>
              <a:rPr lang="en-US" altLang="ko-KR">
                <a:solidFill>
                  <a:srgbClr val="BBB529"/>
                </a:solidFill>
                <a:effectLst/>
              </a:rPr>
              <a:t>@Override</a:t>
            </a:r>
            <a:br>
              <a:rPr lang="en-US" altLang="ko-KR">
                <a:solidFill>
                  <a:srgbClr val="BBB529"/>
                </a:solidFill>
                <a:effectLst/>
              </a:rPr>
            </a:br>
            <a:r>
              <a:rPr lang="en-US" altLang="ko-KR">
                <a:solidFill>
                  <a:srgbClr val="BBB529"/>
                </a:solidFill>
                <a:effectLst/>
              </a:rPr>
              <a:t>            </a:t>
            </a:r>
            <a:r>
              <a:rPr lang="en-US" altLang="ko-KR">
                <a:solidFill>
                  <a:srgbClr val="CC7832"/>
                </a:solidFill>
                <a:effectLst/>
              </a:rPr>
              <a:t>public boolean </a:t>
            </a:r>
            <a:r>
              <a:rPr lang="en-US" altLang="ko-KR">
                <a:solidFill>
                  <a:srgbClr val="FFC66D"/>
                </a:solidFill>
                <a:effectLst/>
              </a:rPr>
              <a:t>onSingleTapUp</a:t>
            </a:r>
            <a:r>
              <a:rPr lang="en-US" altLang="ko-KR"/>
              <a:t>(MotionEvent e) {</a:t>
            </a:r>
            <a:br>
              <a:rPr lang="en-US" altLang="ko-KR"/>
            </a:br>
            <a:r>
              <a:rPr lang="en-US" altLang="ko-KR"/>
              <a:t>                println(</a:t>
            </a:r>
            <a:r>
              <a:rPr lang="en-US" altLang="ko-KR">
                <a:solidFill>
                  <a:srgbClr val="6A8759"/>
                </a:solidFill>
                <a:effectLst/>
              </a:rPr>
              <a:t>"onSingleTapUp"</a:t>
            </a:r>
            <a:r>
              <a:rPr lang="en-US" altLang="ko-KR"/>
              <a:t>)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        return true;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    </a:t>
            </a:r>
            <a:r>
              <a:rPr lang="en-US" altLang="ko-KR"/>
              <a:t>}</a:t>
            </a:r>
            <a:br>
              <a:rPr lang="en-US" altLang="ko-KR"/>
            </a:br>
            <a:br>
              <a:rPr lang="en-US" altLang="ko-KR"/>
            </a:br>
            <a:r>
              <a:rPr lang="en-US" altLang="ko-KR"/>
              <a:t>            </a:t>
            </a:r>
            <a:r>
              <a:rPr lang="en-US" altLang="ko-KR">
                <a:solidFill>
                  <a:srgbClr val="BBB529"/>
                </a:solidFill>
                <a:effectLst/>
              </a:rPr>
              <a:t>@Override</a:t>
            </a:r>
            <a:br>
              <a:rPr lang="en-US" altLang="ko-KR">
                <a:solidFill>
                  <a:srgbClr val="BBB529"/>
                </a:solidFill>
                <a:effectLst/>
              </a:rPr>
            </a:br>
            <a:r>
              <a:rPr lang="en-US" altLang="ko-KR">
                <a:solidFill>
                  <a:srgbClr val="BBB529"/>
                </a:solidFill>
                <a:effectLst/>
              </a:rPr>
              <a:t>            </a:t>
            </a:r>
            <a:r>
              <a:rPr lang="en-US" altLang="ko-KR">
                <a:solidFill>
                  <a:srgbClr val="CC7832"/>
                </a:solidFill>
                <a:effectLst/>
              </a:rPr>
              <a:t>public boolean </a:t>
            </a:r>
            <a:r>
              <a:rPr lang="en-US" altLang="ko-KR">
                <a:solidFill>
                  <a:srgbClr val="FFC66D"/>
                </a:solidFill>
                <a:effectLst/>
              </a:rPr>
              <a:t>onScroll</a:t>
            </a:r>
            <a:r>
              <a:rPr lang="en-US" altLang="ko-KR"/>
              <a:t>(MotionEvent e1</a:t>
            </a:r>
            <a:r>
              <a:rPr lang="en-US" altLang="ko-KR">
                <a:solidFill>
                  <a:srgbClr val="CC7832"/>
                </a:solidFill>
                <a:effectLst/>
              </a:rPr>
              <a:t>, </a:t>
            </a:r>
            <a:r>
              <a:rPr lang="en-US" altLang="ko-KR"/>
              <a:t>MotionEvent e2</a:t>
            </a:r>
            <a:r>
              <a:rPr lang="en-US" altLang="ko-KR">
                <a:solidFill>
                  <a:srgbClr val="CC7832"/>
                </a:solidFill>
                <a:effectLst/>
              </a:rPr>
              <a:t>, float </a:t>
            </a:r>
            <a:r>
              <a:rPr lang="en-US" altLang="ko-KR"/>
              <a:t>distanceX</a:t>
            </a:r>
            <a:r>
              <a:rPr lang="en-US" altLang="ko-KR">
                <a:solidFill>
                  <a:srgbClr val="CC7832"/>
                </a:solidFill>
                <a:effectLst/>
              </a:rPr>
              <a:t>, float </a:t>
            </a:r>
            <a:r>
              <a:rPr lang="en-US" altLang="ko-KR"/>
              <a:t>distanceY) {</a:t>
            </a:r>
            <a:br>
              <a:rPr lang="en-US" altLang="ko-KR"/>
            </a:br>
            <a:r>
              <a:rPr lang="en-US" altLang="ko-KR"/>
              <a:t>                println(</a:t>
            </a:r>
            <a:r>
              <a:rPr lang="en-US" altLang="ko-KR">
                <a:solidFill>
                  <a:srgbClr val="6A8759"/>
                </a:solidFill>
                <a:effectLst/>
              </a:rPr>
              <a:t>"onScroll"</a:t>
            </a:r>
            <a:r>
              <a:rPr lang="en-US" altLang="ko-KR"/>
              <a:t>)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        return true;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    </a:t>
            </a:r>
            <a:r>
              <a:rPr lang="en-US" altLang="ko-KR"/>
              <a:t>}</a:t>
            </a:r>
            <a:br>
              <a:rPr lang="en-US" altLang="ko-KR"/>
            </a:br>
            <a:br>
              <a:rPr lang="en-US" altLang="ko-KR"/>
            </a:br>
            <a:r>
              <a:rPr lang="en-US" altLang="ko-KR"/>
              <a:t>            </a:t>
            </a:r>
            <a:r>
              <a:rPr lang="en-US" altLang="ko-KR">
                <a:solidFill>
                  <a:srgbClr val="BBB529"/>
                </a:solidFill>
                <a:effectLst/>
              </a:rPr>
              <a:t>@Override</a:t>
            </a:r>
            <a:br>
              <a:rPr lang="en-US" altLang="ko-KR">
                <a:solidFill>
                  <a:srgbClr val="BBB529"/>
                </a:solidFill>
                <a:effectLst/>
              </a:rPr>
            </a:br>
            <a:r>
              <a:rPr lang="en-US" altLang="ko-KR">
                <a:solidFill>
                  <a:srgbClr val="BBB529"/>
                </a:solidFill>
                <a:effectLst/>
              </a:rPr>
              <a:t>            </a:t>
            </a:r>
            <a:r>
              <a:rPr lang="en-US" altLang="ko-KR">
                <a:solidFill>
                  <a:srgbClr val="CC7832"/>
                </a:solidFill>
                <a:effectLst/>
              </a:rPr>
              <a:t>public void </a:t>
            </a:r>
            <a:r>
              <a:rPr lang="en-US" altLang="ko-KR">
                <a:solidFill>
                  <a:srgbClr val="FFC66D"/>
                </a:solidFill>
                <a:effectLst/>
              </a:rPr>
              <a:t>onLongPress</a:t>
            </a:r>
            <a:r>
              <a:rPr lang="en-US" altLang="ko-KR"/>
              <a:t>(MotionEvent e) {</a:t>
            </a:r>
            <a:br>
              <a:rPr lang="en-US" altLang="ko-KR"/>
            </a:br>
            <a:r>
              <a:rPr lang="en-US" altLang="ko-KR"/>
              <a:t>                println(</a:t>
            </a:r>
            <a:r>
              <a:rPr lang="en-US" altLang="ko-KR">
                <a:solidFill>
                  <a:srgbClr val="6A8759"/>
                </a:solidFill>
                <a:effectLst/>
              </a:rPr>
              <a:t>"onLongPress"</a:t>
            </a:r>
            <a:r>
              <a:rPr lang="en-US" altLang="ko-KR"/>
              <a:t>)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    </a:t>
            </a:r>
            <a:r>
              <a:rPr lang="en-US" altLang="ko-KR"/>
              <a:t>}</a:t>
            </a:r>
            <a:br>
              <a:rPr lang="en-US" altLang="ko-KR"/>
            </a:br>
            <a:br>
              <a:rPr lang="en-US" altLang="ko-KR"/>
            </a:br>
            <a:r>
              <a:rPr lang="en-US" altLang="ko-KR"/>
              <a:t>            </a:t>
            </a:r>
            <a:r>
              <a:rPr lang="en-US" altLang="ko-KR">
                <a:solidFill>
                  <a:srgbClr val="BBB529"/>
                </a:solidFill>
                <a:effectLst/>
              </a:rPr>
              <a:t>@Override</a:t>
            </a:r>
            <a:br>
              <a:rPr lang="en-US" altLang="ko-KR">
                <a:solidFill>
                  <a:srgbClr val="BBB529"/>
                </a:solidFill>
                <a:effectLst/>
              </a:rPr>
            </a:br>
            <a:r>
              <a:rPr lang="en-US" altLang="ko-KR">
                <a:solidFill>
                  <a:srgbClr val="BBB529"/>
                </a:solidFill>
                <a:effectLst/>
              </a:rPr>
              <a:t>            </a:t>
            </a:r>
            <a:r>
              <a:rPr lang="en-US" altLang="ko-KR">
                <a:solidFill>
                  <a:srgbClr val="CC7832"/>
                </a:solidFill>
                <a:effectLst/>
              </a:rPr>
              <a:t>public boolean </a:t>
            </a:r>
            <a:r>
              <a:rPr lang="en-US" altLang="ko-KR">
                <a:solidFill>
                  <a:srgbClr val="FFC66D"/>
                </a:solidFill>
                <a:effectLst/>
              </a:rPr>
              <a:t>onFling</a:t>
            </a:r>
            <a:r>
              <a:rPr lang="en-US" altLang="ko-KR"/>
              <a:t>(MotionEvent e1</a:t>
            </a:r>
            <a:r>
              <a:rPr lang="en-US" altLang="ko-KR">
                <a:solidFill>
                  <a:srgbClr val="CC7832"/>
                </a:solidFill>
                <a:effectLst/>
              </a:rPr>
              <a:t>, </a:t>
            </a:r>
            <a:r>
              <a:rPr lang="en-US" altLang="ko-KR"/>
              <a:t>MotionEvent e2</a:t>
            </a:r>
            <a:r>
              <a:rPr lang="en-US" altLang="ko-KR">
                <a:solidFill>
                  <a:srgbClr val="CC7832"/>
                </a:solidFill>
                <a:effectLst/>
              </a:rPr>
              <a:t>, float </a:t>
            </a:r>
            <a:r>
              <a:rPr lang="en-US" altLang="ko-KR"/>
              <a:t>velocityX</a:t>
            </a:r>
            <a:r>
              <a:rPr lang="en-US" altLang="ko-KR">
                <a:solidFill>
                  <a:srgbClr val="CC7832"/>
                </a:solidFill>
                <a:effectLst/>
              </a:rPr>
              <a:t>, float </a:t>
            </a:r>
            <a:r>
              <a:rPr lang="en-US" altLang="ko-KR"/>
              <a:t>velocityY) {</a:t>
            </a:r>
            <a:br>
              <a:rPr lang="en-US" altLang="ko-KR"/>
            </a:br>
            <a:r>
              <a:rPr lang="en-US" altLang="ko-KR"/>
              <a:t>                println(</a:t>
            </a:r>
            <a:r>
              <a:rPr lang="en-US" altLang="ko-KR">
                <a:solidFill>
                  <a:srgbClr val="6A8759"/>
                </a:solidFill>
                <a:effectLst/>
              </a:rPr>
              <a:t>"onFling"</a:t>
            </a:r>
            <a:r>
              <a:rPr lang="en-US" altLang="ko-KR"/>
              <a:t>)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        return true;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    </a:t>
            </a:r>
            <a:r>
              <a:rPr lang="en-US" altLang="ko-KR"/>
              <a:t>}</a:t>
            </a:r>
            <a:br>
              <a:rPr lang="en-US" altLang="ko-KR"/>
            </a:br>
            <a:r>
              <a:rPr lang="en-US" altLang="ko-KR"/>
              <a:t>        })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</a:t>
            </a:r>
            <a:r>
              <a:rPr lang="en-US" altLang="ko-KR"/>
              <a:t>View view2 = findViewById(R.id.</a:t>
            </a:r>
            <a:r>
              <a:rPr lang="en-US" altLang="ko-KR" i="1">
                <a:solidFill>
                  <a:srgbClr val="9876AA"/>
                </a:solidFill>
                <a:effectLst/>
              </a:rPr>
              <a:t>v2</a:t>
            </a:r>
            <a:r>
              <a:rPr lang="en-US" altLang="ko-KR"/>
              <a:t>)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</a:t>
            </a:r>
            <a:r>
              <a:rPr lang="en-US" altLang="ko-KR"/>
              <a:t>view2.setOnTouchListener(</a:t>
            </a:r>
            <a:r>
              <a:rPr lang="en-US" altLang="ko-KR">
                <a:solidFill>
                  <a:srgbClr val="CC7832"/>
                </a:solidFill>
                <a:effectLst/>
              </a:rPr>
              <a:t>new </a:t>
            </a:r>
            <a:r>
              <a:rPr lang="en-US" altLang="ko-KR"/>
              <a:t>View.OnTouchListener() {</a:t>
            </a:r>
            <a:br>
              <a:rPr lang="en-US" altLang="ko-KR"/>
            </a:br>
            <a:r>
              <a:rPr lang="en-US" altLang="ko-KR"/>
              <a:t>            </a:t>
            </a:r>
            <a:r>
              <a:rPr lang="en-US" altLang="ko-KR">
                <a:solidFill>
                  <a:srgbClr val="BBB529"/>
                </a:solidFill>
                <a:effectLst/>
              </a:rPr>
              <a:t>@Override</a:t>
            </a:r>
            <a:br>
              <a:rPr lang="en-US" altLang="ko-KR">
                <a:solidFill>
                  <a:srgbClr val="BBB529"/>
                </a:solidFill>
                <a:effectLst/>
              </a:rPr>
            </a:br>
            <a:r>
              <a:rPr lang="en-US" altLang="ko-KR">
                <a:solidFill>
                  <a:srgbClr val="BBB529"/>
                </a:solidFill>
                <a:effectLst/>
              </a:rPr>
              <a:t>            </a:t>
            </a:r>
            <a:r>
              <a:rPr lang="en-US" altLang="ko-KR">
                <a:solidFill>
                  <a:srgbClr val="CC7832"/>
                </a:solidFill>
                <a:effectLst/>
              </a:rPr>
              <a:t>public boolean </a:t>
            </a:r>
            <a:r>
              <a:rPr lang="en-US" altLang="ko-KR">
                <a:solidFill>
                  <a:srgbClr val="FFC66D"/>
                </a:solidFill>
                <a:effectLst/>
              </a:rPr>
              <a:t>onTouch</a:t>
            </a:r>
            <a:r>
              <a:rPr lang="en-US" altLang="ko-KR"/>
              <a:t>(View v</a:t>
            </a:r>
            <a:r>
              <a:rPr lang="en-US" altLang="ko-KR">
                <a:solidFill>
                  <a:srgbClr val="CC7832"/>
                </a:solidFill>
                <a:effectLst/>
              </a:rPr>
              <a:t>, </a:t>
            </a:r>
            <a:r>
              <a:rPr lang="en-US" altLang="ko-KR"/>
              <a:t>MotionEvent event) {</a:t>
            </a:r>
            <a:br>
              <a:rPr lang="en-US" altLang="ko-KR"/>
            </a:br>
            <a:r>
              <a:rPr lang="en-US" altLang="ko-KR"/>
              <a:t>                </a:t>
            </a:r>
            <a:r>
              <a:rPr lang="en-US" altLang="ko-KR">
                <a:solidFill>
                  <a:srgbClr val="B389C5"/>
                </a:solidFill>
                <a:effectLst/>
              </a:rPr>
              <a:t>detector</a:t>
            </a:r>
            <a:r>
              <a:rPr lang="en-US" altLang="ko-KR"/>
              <a:t>.onTouchEvent(event)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        return true;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        </a:t>
            </a:r>
            <a:r>
              <a:rPr lang="en-US" altLang="ko-KR"/>
              <a:t>}</a:t>
            </a:r>
            <a:br>
              <a:rPr lang="en-US" altLang="ko-KR"/>
            </a:br>
            <a:r>
              <a:rPr lang="en-US" altLang="ko-KR"/>
              <a:t>        })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</a:t>
            </a:r>
            <a:r>
              <a:rPr lang="en-US" altLang="ko-KR"/>
              <a:t>}</a:t>
            </a:r>
            <a:br>
              <a:rPr lang="en-US" altLang="ko-KR"/>
            </a:br>
            <a:r>
              <a:rPr lang="en-US" altLang="ko-KR"/>
              <a:t>    </a:t>
            </a:r>
            <a:r>
              <a:rPr lang="en-US" altLang="ko-KR">
                <a:solidFill>
                  <a:srgbClr val="CC7832"/>
                </a:solidFill>
                <a:effectLst/>
              </a:rPr>
              <a:t>public void </a:t>
            </a:r>
            <a:r>
              <a:rPr lang="en-US" altLang="ko-KR">
                <a:solidFill>
                  <a:srgbClr val="FFC66D"/>
                </a:solidFill>
                <a:effectLst/>
              </a:rPr>
              <a:t>println</a:t>
            </a:r>
            <a:r>
              <a:rPr lang="en-US" altLang="ko-KR"/>
              <a:t>(String str){</a:t>
            </a:r>
            <a:br>
              <a:rPr lang="en-US" altLang="ko-KR"/>
            </a:br>
            <a:r>
              <a:rPr lang="en-US" altLang="ko-KR"/>
              <a:t>        </a:t>
            </a:r>
            <a:r>
              <a:rPr lang="en-US" altLang="ko-KR">
                <a:solidFill>
                  <a:srgbClr val="9876AA"/>
                </a:solidFill>
                <a:effectLst/>
              </a:rPr>
              <a:t>textView</a:t>
            </a:r>
            <a:r>
              <a:rPr lang="en-US" altLang="ko-KR"/>
              <a:t>.append(str + </a:t>
            </a:r>
            <a:r>
              <a:rPr lang="en-US" altLang="ko-KR">
                <a:solidFill>
                  <a:srgbClr val="6A8759"/>
                </a:solidFill>
                <a:effectLst/>
              </a:rPr>
              <a:t>"</a:t>
            </a:r>
            <a:r>
              <a:rPr lang="en-US" altLang="ko-KR">
                <a:solidFill>
                  <a:srgbClr val="CC7832"/>
                </a:solidFill>
                <a:effectLst/>
              </a:rPr>
              <a:t>\n</a:t>
            </a:r>
            <a:r>
              <a:rPr lang="en-US" altLang="ko-KR">
                <a:solidFill>
                  <a:srgbClr val="6A8759"/>
                </a:solidFill>
                <a:effectLst/>
              </a:rPr>
              <a:t>"</a:t>
            </a:r>
            <a:r>
              <a:rPr lang="en-US" altLang="ko-KR"/>
              <a:t>)</a:t>
            </a:r>
            <a:r>
              <a:rPr lang="en-US" altLang="ko-KR">
                <a:solidFill>
                  <a:srgbClr val="CC7832"/>
                </a:solidFill>
                <a:effectLst/>
              </a:rPr>
              <a:t>;</a:t>
            </a:r>
            <a:br>
              <a:rPr lang="en-US" altLang="ko-KR">
                <a:solidFill>
                  <a:srgbClr val="CC7832"/>
                </a:solidFill>
                <a:effectLst/>
              </a:rPr>
            </a:br>
            <a:r>
              <a:rPr lang="en-US" altLang="ko-KR">
                <a:solidFill>
                  <a:srgbClr val="CC7832"/>
                </a:solidFill>
                <a:effectLst/>
              </a:rPr>
              <a:t>    </a:t>
            </a:r>
            <a:r>
              <a:rPr lang="en-US" altLang="ko-KR"/>
              <a:t>}</a:t>
            </a:r>
            <a:br>
              <a:rPr lang="en-US" altLang="ko-KR"/>
            </a:br>
            <a:r>
              <a:rPr lang="en-US" altLang="ko-KR"/>
              <a:t>}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45B67-4F03-44B0-856C-21483CE0779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308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B45B67-4F03-44B0-856C-21483CE0779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79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8C57-0821-2CA1-83C6-36E217562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E6F29F-DE31-77B1-1F2F-341189EB2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A153E2-AF08-C603-F2E5-A2133A17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122C3-EDB6-EF00-7D5C-6E8ADFBC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BA440E-9777-8925-907F-A130F4D7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016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ECE4D-110E-BE30-3A92-60C0E0B7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CD97FC-D500-FA51-A042-92F1E5780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1B793D-4A04-C7B7-B75E-9AD531EB3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867D6-635F-6E78-2167-E68AF7BD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D3C2-AA1F-4CE2-9F7A-B6150764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60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976D6A-3CDA-1D2D-6737-B37D6CCB4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748EE6-1A4F-43B6-F06E-F481DC49A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81684-B997-DF0D-FCBF-6B0CB8678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87EC5-D5E7-A88D-D57D-EBF03F7F2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1BC979-7301-8743-7F18-F2C3F3A9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925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F57EDC-7CEE-91EB-C237-7F1EC5251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0544A9-9D30-10A7-30FF-8F5A977F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B6A68-F819-B3DC-32E7-880FF75D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F1B09-19C9-6270-B863-13882E46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6487E8-01A1-110B-946C-D3DB2956A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27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959F0-7530-98DE-D180-5465555A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37DBC-4DD8-F291-A2A6-72ED9F8D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1B740-46CB-18FF-99A0-1BC28ADBE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596EE-26B2-B555-2A62-4749656D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F5248-69E8-1FC8-6872-087B29F7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529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E85F7-1425-7C3B-038A-50B4DF7C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07F36E-847C-3CA2-349C-25284850D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E4CAE-4823-8FAC-B590-8222AED8F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4C032-BF23-BC28-97C1-B94008135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61561-5C6A-6316-DEF8-0E856B61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56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C8ED6-71EC-8E9B-A421-C7C03AEC5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BF2B75-206F-0620-39B4-25BFDB762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20D693-0DB5-CEE2-1E49-045978DFB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9443C-C868-C0E9-B265-D8AB31DE4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26900-211F-4454-2FCD-2D8A61D8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84B7E4-685D-AF9A-0C5D-50C339EA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14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3A981-3C93-E98F-08B5-9686AE28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EF7867-B988-4F40-3058-A875853A7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06E990-D51E-8A5B-12B0-9A3FB8C5D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10908E-A303-6BF5-E35C-19C6780AA1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497D8-11A7-26AC-37D7-CC16A19F4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78B110-24FB-E034-92CD-1F5D202F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50AD0-3C7A-0FA7-367B-B9B505C4C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E7DAC8-CB21-30B7-952C-FD462D98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598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9C76A-47A4-E656-4C6E-ACCC0277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7B3F20-1939-D584-3064-1D5EA79E9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8D3809-58CF-4AEA-24CF-3C9F53D8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19A56-6355-9B70-1172-8C0317E9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023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54B20F-8D70-A33F-232F-524800B37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09F255-0FD5-5DFD-7B2D-DEA08C099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E82F9-EBF1-F871-2720-D948535B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73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6EB26-4868-4E24-FF0B-1986E1BE8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B8F1E4-F9EE-E5A9-3622-3D811D9AD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B3A991-70AE-3E1E-B90A-F697D59E7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8DD1C7-1AA4-2E4A-1AA7-BC5D5ABD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1AF50F-7F7B-9B0E-FA4D-34F124772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F5FBBA-E54A-4653-7973-EA1980C5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61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292A5-BCBB-C37D-071F-112BF591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6486A-DE22-2D82-D7E8-C8D340AE0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A68D9-3321-724D-247F-DB3712EFA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BEF210-D883-EA11-7724-35462A5D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BDD9F-5E70-B2FF-CB74-24BDCB89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587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F0A44-2EA4-1B43-9DC3-BA277A64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B90A07-C8E6-F2B3-1D95-2BA8643FC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C0F82E-1E63-BA95-58D6-0D0C74132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4DBA-FEAD-D6CC-227C-5A998A45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B545CE-C2AD-C56C-8BA9-F022C5F69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1F2E65-85D5-22A6-E13E-9E3C0755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658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AD9C2-7AD1-86EB-239D-CA7351B4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21232B-F5AE-77DE-B41B-6D3E45411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E0D019-5BFA-775E-C9F9-0ADB818E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4BEC7-106B-E6E4-0302-3256A0E9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02013-B3C9-477E-0E62-B96A2ADF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556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B6D97-C43C-6873-BBF2-81A7F626D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22858F-A916-6924-7A55-06E655E7B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8A0A0A-9768-CC5B-DAE9-C3469F8D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5B81C-779A-679D-6102-4F463618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AFA56-6240-4D4D-FD41-5F227A53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FA045-B49F-813A-BFA6-89870484E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B5CC54-B4C1-87C9-3D79-A0DAB6A7B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6F3E69-12E0-90DC-27A9-A6AE17E6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A6895-435D-A5A3-9830-1FBD240D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5A8F7-C013-4F08-EB5A-1EBFD5B0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429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BC38C-FFC3-2CA4-9B43-694FE80B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04809A-6D0D-C4EB-0210-AB5DC83DE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9E1AC2-38D6-FEFB-A5AF-2559F938D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A5284A-D847-85AC-29C7-443957F54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6A76C5-040A-8709-767E-7264E731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115C57-D06A-28E6-7660-42B4D111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25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E8B46-F43E-0D88-C76C-F5714982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3FAFA2-58E9-9A3F-0827-428A18CE5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B85F1-0C17-0C67-85AD-35264C74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DE633F-A277-AC5C-51F3-BD011C149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BA6192-15B4-6E11-3966-C9223A5A2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4CDD74-10DA-1336-1FC6-279EFEC8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EF4057-EE92-45DC-7E36-BAAC3838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E831CD1-F4D7-DF67-0EB5-46FFFFB4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65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7A7F0-029C-2901-C7D1-F60D1859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2F8F65-72CB-D519-2524-914C189D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99B47B-CEB2-B512-78CC-59283402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80B35E-81E0-DE45-5C52-6C877E372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7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1BA0C5-27A1-1844-F6A0-EC5BF92D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DA422B-B467-5B9E-A4BB-A7BAF76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0B50F-7BA4-227C-662E-7A282931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23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EE271-27EC-82DD-2EDC-33F13D78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510CC-0A74-2A3C-34DC-8B3C7960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46EE8-4D9F-ABD1-5CF2-443B3D2D8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FF1FC-C134-2FDB-AAC3-D02C48C2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CE4164-F3C6-B5E8-01B6-610B30529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E71687-62E7-816B-7128-C2F13FF4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1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1414B-1345-2D13-62BB-D5CF1CC9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68D8DB-5588-841D-D063-3711A1B24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399C4C-4CBD-3046-B0B3-C39753FE5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DDBC13-5A04-EC97-80B7-324E258A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E4874B-F66D-71E3-4CED-3DF9CAEB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468E1-1600-9EED-ACCC-D098F1F9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8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A89544-39E2-6362-393F-761B0FA7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A7577-5D7B-10EE-1B0F-18FFFF171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B0691-6A88-84E1-961D-B58B642F9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21B3F-C587-C6A4-4CEB-6AA192240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E73596-1EE0-DFEE-6A61-110C0653A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0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359F0E-7A41-118E-CB49-F8333068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29A120-FF32-0509-775C-A93C84F84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62C94-4514-7AB7-4104-938DAFAE6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E594-99DA-4FF9-A9C2-AC979FE8DDB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92F81F-3271-BBB5-8883-71EDAB83D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23D6A-AB29-47AD-0CBB-71ABF3710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5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/>
              <a:t>strings.xml</a:t>
            </a:r>
            <a:r>
              <a:rPr lang="ko-KR" altLang="en-US" sz="5000"/>
              <a:t>을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만들어 다국어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지원하기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825481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CD3F66-488F-D033-9D19-8ADFF6F69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0" y="115587"/>
            <a:ext cx="6543675" cy="63055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77505D-B672-5844-DC8F-5E239D3F3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658" y="331830"/>
            <a:ext cx="4955795" cy="19294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09EC00-1D2A-3992-FB26-E8464A3C6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659" y="2872223"/>
            <a:ext cx="4968671" cy="24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19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2505670"/>
            <a:ext cx="6785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b="1" kern="0" spc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드로어블</a:t>
            </a:r>
            <a:endParaRPr lang="ko-KR" altLang="en-US" sz="5400" b="1" kern="0" spc="0"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647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>
            <a:extLst>
              <a:ext uri="{FF2B5EF4-FFF2-40B4-BE49-F238E27FC236}">
                <a16:creationId xmlns:a16="http://schemas.microsoft.com/office/drawing/2014/main" id="{2AE9857A-51CB-E327-02D2-3E8452C2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943184"/>
            <a:ext cx="10905066" cy="2971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9745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BF88BD9-DAEB-334C-FA71-A60D601F5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11673"/>
            <a:ext cx="10905066" cy="46346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88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1236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400" b="1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상태 드로어블 만들기</a:t>
            </a:r>
            <a:endParaRPr lang="ko-KR" altLang="en-US" sz="5400" b="1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4883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DCFFE56C-EF94-5ECB-A877-6A9476102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74806"/>
            <a:ext cx="10905066" cy="190838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0827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89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b="1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셰이프</a:t>
            </a:r>
            <a:r>
              <a:rPr lang="en-US" altLang="ko-KR" sz="5400" b="1" kern="1200" spc="0">
                <a:solidFill>
                  <a:srgbClr val="080808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5400" b="1" kern="1200" spc="0">
                <a:solidFill>
                  <a:srgbClr val="080808"/>
                </a:solidFill>
                <a:effectLst/>
                <a:latin typeface="+mj-lt"/>
                <a:ea typeface="+mj-ea"/>
                <a:cs typeface="+mj-cs"/>
              </a:rPr>
              <a:t>드로어블</a:t>
            </a:r>
            <a:endParaRPr lang="en-US" altLang="ko-KR" sz="5400" b="1" kern="1200" spc="0">
              <a:solidFill>
                <a:srgbClr val="080808"/>
              </a:solidFill>
              <a:effectLst/>
              <a:latin typeface="+mj-lt"/>
              <a:ea typeface="+mj-ea"/>
              <a:cs typeface="+mj-cs"/>
            </a:endParaRPr>
          </a:p>
          <a:p>
            <a:pPr marL="0" marR="0" indent="0" algn="ctr" fontAlgn="base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5400" b="1">
              <a:solidFill>
                <a:srgbClr val="080808"/>
              </a:solidFill>
              <a:latin typeface="+mj-lt"/>
              <a:ea typeface="+mj-ea"/>
              <a:cs typeface="+mj-cs"/>
            </a:endParaRPr>
          </a:p>
          <a:p>
            <a:pPr marL="0" marR="0" indent="0" algn="ctr" fontAlgn="base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b="1" kern="1200" spc="0">
                <a:solidFill>
                  <a:srgbClr val="080808"/>
                </a:solidFill>
                <a:effectLst/>
                <a:latin typeface="+mj-lt"/>
                <a:ea typeface="+mj-ea"/>
                <a:cs typeface="+mj-cs"/>
              </a:rPr>
              <a:t>만들기</a:t>
            </a:r>
            <a:endParaRPr lang="en-US" altLang="ko-KR" sz="5400" b="1" kern="1200" spc="0">
              <a:solidFill>
                <a:srgbClr val="080808"/>
              </a:solidFill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29842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3392B1F-90D2-0BAD-B197-B39D2701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47986"/>
            <a:ext cx="10905066" cy="43620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8990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/>
              <a:t>배경화면 </a:t>
            </a:r>
            <a:endParaRPr lang="en-US" altLang="ko-KR" sz="5400"/>
          </a:p>
          <a:p>
            <a:pPr algn="ctr"/>
            <a:endParaRPr lang="en-US" altLang="ko-KR" sz="5400"/>
          </a:p>
          <a:p>
            <a:pPr algn="ctr"/>
            <a:r>
              <a:rPr lang="ko-KR" altLang="en-US" sz="5400"/>
              <a:t>색깔 </a:t>
            </a:r>
            <a:endParaRPr lang="en-US" altLang="ko-KR" sz="5400"/>
          </a:p>
          <a:p>
            <a:pPr algn="ctr"/>
            <a:endParaRPr lang="en-US" altLang="ko-KR" sz="5400"/>
          </a:p>
          <a:p>
            <a:pPr algn="ctr"/>
            <a:r>
              <a:rPr lang="ko-KR" altLang="en-US" sz="5400"/>
              <a:t>입히기</a:t>
            </a:r>
            <a:endParaRPr lang="en-US" altLang="ko-KR" sz="5400"/>
          </a:p>
        </p:txBody>
      </p:sp>
    </p:spTree>
    <p:extLst>
      <p:ext uri="{BB962C8B-B14F-4D97-AF65-F5344CB8AC3E}">
        <p14:creationId xmlns:p14="http://schemas.microsoft.com/office/powerpoint/2010/main" val="323496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EE5FA18-A47D-9B10-0FBF-A8B7C028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0281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2BE68B-05AB-7CED-912E-7D50B9A08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506" y="311064"/>
            <a:ext cx="7093112" cy="30924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6DF0D2-512E-4AEA-1C3E-BBD20430D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506" y="3454477"/>
            <a:ext cx="7093112" cy="251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52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>
                <a:latin typeface="+mj-lt"/>
                <a:ea typeface="+mj-ea"/>
                <a:cs typeface="+mj-cs"/>
              </a:rPr>
              <a:t>&lt;layer-list&gt;</a:t>
            </a:r>
          </a:p>
        </p:txBody>
      </p:sp>
    </p:spTree>
    <p:extLst>
      <p:ext uri="{BB962C8B-B14F-4D97-AF65-F5344CB8AC3E}">
        <p14:creationId xmlns:p14="http://schemas.microsoft.com/office/powerpoint/2010/main" val="3487117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B854C5-E552-8D74-EFC8-37EAE96B0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106760"/>
            <a:ext cx="10905066" cy="26444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935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2ABF5A-BBD4-6E86-4918-E664EEB4C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4830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>
                <a:latin typeface="+mj-lt"/>
                <a:ea typeface="+mj-ea"/>
                <a:cs typeface="+mj-cs"/>
              </a:rPr>
              <a:t>터치 리스너 만들기</a:t>
            </a:r>
            <a:endParaRPr lang="en-US" altLang="ko-KR" sz="480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1793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E933A9-6BF7-49DD-9D32-3417B635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16254"/>
            <a:ext cx="10905066" cy="48254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249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4D4910-2DA3-6FE1-9604-0499F18A8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350" y="631753"/>
            <a:ext cx="9317299" cy="559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5410F1-6A19-FE15-5CA9-795B0A05D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14" y="0"/>
            <a:ext cx="10705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43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5F7DA7-D33C-142C-61CF-2F6B61984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88"/>
            <a:ext cx="12192000" cy="679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55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01B72B-4B7A-4CAD-AB01-5F36B1FD5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903" y="358394"/>
            <a:ext cx="898558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4381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CA0D9B-81ED-6FE1-48FA-C316661CA958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>
                <a:latin typeface="+mj-lt"/>
                <a:ea typeface="+mj-ea"/>
                <a:cs typeface="+mj-cs"/>
              </a:rPr>
              <a:t>onKeyDown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540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>
                <a:latin typeface="+mj-lt"/>
                <a:ea typeface="+mj-ea"/>
                <a:cs typeface="+mj-cs"/>
              </a:rPr>
              <a:t>재정의하기</a:t>
            </a:r>
            <a:endParaRPr lang="en-US" altLang="ko-KR" sz="540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29561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텍스트 뷰의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알파값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2732385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3B5164-D9C0-31D5-3EE0-0A75D5B8A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90" y="0"/>
            <a:ext cx="8846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12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E5A900-6AAA-170C-205C-6789DDDE0374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>
                <a:latin typeface="+mj-lt"/>
                <a:ea typeface="+mj-ea"/>
                <a:cs typeface="+mj-cs"/>
              </a:rPr>
              <a:t>단말의 </a:t>
            </a:r>
            <a:r>
              <a:rPr lang="en-US" altLang="ko-KR" sz="5400">
                <a:latin typeface="+mj-lt"/>
                <a:ea typeface="+mj-ea"/>
                <a:cs typeface="+mj-cs"/>
              </a:rPr>
              <a:t>oriention</a:t>
            </a:r>
            <a:r>
              <a:rPr lang="ko-KR" altLang="en-US" sz="5400">
                <a:latin typeface="+mj-lt"/>
                <a:ea typeface="+mj-ea"/>
                <a:cs typeface="+mj-cs"/>
              </a:rPr>
              <a:t>에</a:t>
            </a:r>
            <a:endParaRPr lang="en-US" altLang="ko-KR" sz="540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540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>
                <a:latin typeface="+mj-lt"/>
                <a:ea typeface="+mj-ea"/>
                <a:cs typeface="+mj-cs"/>
              </a:rPr>
              <a:t>따라 맞게 구현</a:t>
            </a:r>
            <a:endParaRPr lang="en-US" altLang="ko-KR" sz="540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76997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5DA399-096B-1B71-754B-8062745DA4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10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F40A71-CBBD-B392-DE8A-EC130B6AC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488" y="0"/>
            <a:ext cx="7183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47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C9E23B-D1C3-B342-11FD-F00D11EFE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71" y="199574"/>
            <a:ext cx="10259857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52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F027D3-7038-0075-2C54-3544F92F3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2759"/>
            <a:ext cx="12192000" cy="487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86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B083D8-5CD3-91D8-015C-06E22DAF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853" y="0"/>
            <a:ext cx="4240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62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053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D29564-E0AA-7553-21D3-ABEBDD5D9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204337"/>
            <a:ext cx="9535856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45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A48A96-ED7D-C643-72B7-5F7B3C66D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894" y="0"/>
            <a:ext cx="9272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77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8672C5-6BCD-91CF-00CE-23D9D679D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876" y="2357169"/>
            <a:ext cx="7784247" cy="21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69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E238EA-2C63-9A06-F258-B24ED08BD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15" y="0"/>
            <a:ext cx="10053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64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749165-1D84-B256-F898-0B21FECA1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269"/>
            <a:ext cx="12192000" cy="522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57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2AD95F-28E0-D1B9-B9FF-5BAA07A67EA9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>
                <a:latin typeface="+mj-lt"/>
                <a:ea typeface="+mj-ea"/>
                <a:cs typeface="+mj-cs"/>
              </a:rPr>
              <a:t>메니페스트에</a:t>
            </a:r>
            <a:endParaRPr lang="en-US" altLang="ko-KR" sz="540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540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>
                <a:latin typeface="+mj-lt"/>
                <a:ea typeface="+mj-ea"/>
                <a:cs typeface="+mj-cs"/>
              </a:rPr>
              <a:t>configChanges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540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>
                <a:latin typeface="+mj-lt"/>
                <a:ea typeface="+mj-ea"/>
                <a:cs typeface="+mj-cs"/>
              </a:rPr>
              <a:t>설정하기</a:t>
            </a:r>
            <a:endParaRPr lang="en-US" altLang="ko-KR" sz="540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16625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250BD0-BF6D-33B6-6713-7EDC99457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416"/>
            <a:ext cx="12192000" cy="49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276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28414D-D7F6-796D-6ADF-8F27DFF06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20"/>
            <a:ext cx="12192000" cy="487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33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DD618F-AB47-3DE5-DE35-6AC7D7EB5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2468"/>
            <a:ext cx="12192000" cy="417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6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AE0B3A-BE82-3D54-5639-5C7B61EF8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17" y="0"/>
            <a:ext cx="9312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742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1F16A3-9250-F508-B72F-71066DFD8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157"/>
            <a:ext cx="12192000" cy="607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23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392B06-45E5-B8AB-647E-6F8883747287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>
                <a:latin typeface="+mj-lt"/>
                <a:ea typeface="+mj-ea"/>
                <a:cs typeface="+mj-cs"/>
              </a:rPr>
              <a:t>토스트 모양 바꿔보기</a:t>
            </a:r>
            <a:endParaRPr lang="en-US" altLang="ko-KR" sz="540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3366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F71963-3EE1-18F1-CFB9-244445CDE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0"/>
            <a:ext cx="10560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09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이미지 뷰의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en-US" altLang="ko-KR" sz="5000"/>
              <a:t>tint</a:t>
            </a:r>
            <a:r>
              <a:rPr lang="ko-KR" altLang="en-US" sz="5000"/>
              <a:t>와 </a:t>
            </a:r>
            <a:r>
              <a:rPr lang="en-US" altLang="ko-KR" sz="5000"/>
              <a:t>scaleType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4224594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117248-C526-E2FC-86BD-349948FC2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85"/>
            <a:ext cx="12192000" cy="681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88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93077F-5586-2DBF-0A11-9C171B82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17"/>
            <a:ext cx="12192000" cy="37804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75B1AF-661A-8803-3832-CEA3157B2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798" y="2086152"/>
            <a:ext cx="4958403" cy="459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8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35D02D-27C5-13D4-44BF-626E38D86CF7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>
                <a:latin typeface="+mj-lt"/>
                <a:ea typeface="+mj-ea"/>
                <a:cs typeface="+mj-cs"/>
              </a:rPr>
              <a:t>스낵바 보여주기</a:t>
            </a:r>
            <a:endParaRPr lang="en-US" altLang="ko-KR" sz="540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540070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4F2099-39D5-38EC-C11E-6C3F13697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91" y="0"/>
            <a:ext cx="8732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41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80DD91-7A05-BDE2-EE0F-E91D08EBA647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>
                <a:latin typeface="+mj-lt"/>
                <a:ea typeface="+mj-ea"/>
                <a:cs typeface="+mj-cs"/>
              </a:rPr>
              <a:t>프로그레스바 </a:t>
            </a:r>
            <a:endParaRPr lang="en-US" altLang="ko-KR" sz="540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540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>
                <a:latin typeface="+mj-lt"/>
                <a:ea typeface="+mj-ea"/>
                <a:cs typeface="+mj-cs"/>
              </a:rPr>
              <a:t>만들기</a:t>
            </a:r>
            <a:endParaRPr lang="en-US" altLang="ko-KR" sz="540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5256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014C7D-D685-4C1C-933A-E6EE9D469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847"/>
            <a:ext cx="12192000" cy="452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491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D4ED4C-2700-920E-D325-8E4C27734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34" y="0"/>
            <a:ext cx="7803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10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E6690F-204D-F704-DE59-0AF7EC31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4" y="0"/>
            <a:ext cx="12172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106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2AE4602-E532-100D-B838-EBF76B921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10" y="0"/>
            <a:ext cx="10392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4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01B315-0AF4-2A39-5173-66C4CB9D094E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>
                <a:latin typeface="+mj-lt"/>
                <a:ea typeface="+mj-ea"/>
                <a:cs typeface="+mj-cs"/>
              </a:rPr>
              <a:t>도전 </a:t>
            </a:r>
            <a:r>
              <a:rPr lang="en-US" altLang="ko-KR" sz="5400">
                <a:latin typeface="+mj-lt"/>
                <a:ea typeface="+mj-ea"/>
                <a:cs typeface="+mj-cs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832019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5E9334-4F1A-1593-A692-6994798A8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78" y="818800"/>
            <a:ext cx="7977843" cy="15289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4AD269-ECCA-977C-CEA7-3A3A0467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939" y="2675421"/>
            <a:ext cx="5996941" cy="418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75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9E094A-B840-07C4-278A-B4EC234E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355" y="64478"/>
            <a:ext cx="5197290" cy="67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799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6C9AC6-07CC-A945-0A25-83B648F015A8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>
                <a:latin typeface="+mj-lt"/>
                <a:ea typeface="+mj-ea"/>
                <a:cs typeface="+mj-cs"/>
              </a:rPr>
              <a:t>도전 </a:t>
            </a:r>
            <a:r>
              <a:rPr lang="en-US" altLang="ko-KR" sz="5400">
                <a:latin typeface="+mj-lt"/>
                <a:ea typeface="+mj-ea"/>
                <a:cs typeface="+mj-cs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8004693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E7FCD9-F87B-2C02-D465-657019A6A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364" y="0"/>
            <a:ext cx="5313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74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텍스트 뷰와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에디트텍스트의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기능들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2661130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DAA769-E265-8D14-D3B1-A10B21607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320" y="666549"/>
            <a:ext cx="5905500" cy="1085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CE8B4B-CBAC-0E16-7ADB-8E5D43680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320" y="2667574"/>
            <a:ext cx="6171429" cy="2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84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79A55E-6B30-C610-5B6F-38F3CE2D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619" y="669037"/>
            <a:ext cx="5915025" cy="1143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DA9266-DE80-289D-ED03-6FD574E9F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2081312"/>
            <a:ext cx="6304762" cy="1590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93E207-4475-F9B7-1062-169C2457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837" y="3984312"/>
            <a:ext cx="64579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5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</TotalTime>
  <Words>1009</Words>
  <Application>Microsoft Office PowerPoint</Application>
  <PresentationFormat>와이드스크린</PresentationFormat>
  <Paragraphs>53</Paragraphs>
  <Slides>62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62</vt:i4>
      </vt:variant>
    </vt:vector>
  </HeadingPairs>
  <TitlesOfParts>
    <vt:vector size="67" baseType="lpstr">
      <vt:lpstr>맑은 고딕</vt:lpstr>
      <vt:lpstr>함초롬바탕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희웅</dc:creator>
  <cp:lastModifiedBy>이희웅</cp:lastModifiedBy>
  <cp:revision>30</cp:revision>
  <dcterms:created xsi:type="dcterms:W3CDTF">2021-12-28T04:36:38Z</dcterms:created>
  <dcterms:modified xsi:type="dcterms:W3CDTF">2022-07-10T12:31:42Z</dcterms:modified>
</cp:coreProperties>
</file>